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busines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177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0" y="166363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 err="1">
                <a:solidFill>
                  <a:schemeClr val="tx2">
                    <a:lumMod val="50000"/>
                  </a:schemeClr>
                </a:solidFill>
              </a:rPr>
              <a:t>Vets</a:t>
            </a:r>
            <a:r>
              <a:rPr lang="it-IT" sz="4800" b="1" dirty="0">
                <a:solidFill>
                  <a:schemeClr val="tx2">
                    <a:lumMod val="50000"/>
                  </a:schemeClr>
                </a:solidFill>
              </a:rPr>
              <a:t>  in  Business  Tour</a:t>
            </a:r>
          </a:p>
          <a:p>
            <a:pPr algn="ctr"/>
            <a:r>
              <a:rPr lang="it-IT" sz="3200" b="1" dirty="0" err="1">
                <a:solidFill>
                  <a:schemeClr val="tx2">
                    <a:lumMod val="50000"/>
                  </a:schemeClr>
                </a:solidFill>
              </a:rPr>
              <a:t>Step</a:t>
            </a:r>
            <a:r>
              <a:rPr lang="it-IT" sz="3200" b="1" dirty="0">
                <a:solidFill>
                  <a:schemeClr val="tx2">
                    <a:lumMod val="50000"/>
                  </a:schemeClr>
                </a:solidFill>
              </a:rPr>
              <a:t>  Up  Free</a:t>
            </a:r>
            <a:endParaRPr lang="it-IT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Quali  Opportunità  di  Business  per  la  Professione  Veterinaria?</a:t>
            </a:r>
          </a:p>
          <a:p>
            <a:pPr algn="ctr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Come  Far  Crescere  la  Propria  Attività  in  Un  Mondo  in  Continua  Evoluzione</a:t>
            </a:r>
          </a:p>
          <a:p>
            <a:pPr algn="ctr"/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Dr. Sandro Barbacini  e  </a:t>
            </a:r>
            <a:r>
              <a:rPr lang="it-IT" sz="2000" b="1" dirty="0" err="1">
                <a:solidFill>
                  <a:schemeClr val="tx2">
                    <a:lumMod val="50000"/>
                  </a:schemeClr>
                </a:solidFill>
              </a:rPr>
              <a:t>D.ssa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  Simona  Prandi</a:t>
            </a:r>
          </a:p>
          <a:p>
            <a:pPr algn="ctr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Trainers Certificati Presso Blair Singer Training Academy</a:t>
            </a:r>
          </a:p>
          <a:p>
            <a:pPr algn="ctr"/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Concetti  di  Imprenditorialità  per  il  Medico Veterinario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Trasformare  il  Proprio  Lavoro  in  Un  Business  di  Successo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Come  Vendere  al  Meglio  i  Propri  Servizi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Creare  e  Gestire  Un </a:t>
            </a:r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Team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16 ggiov</a:t>
            </a:r>
            <a:r>
              <a:rPr lang="it-IT" b="1" dirty="0" smtClean="0">
                <a:solidFill>
                  <a:srgbClr val="002060"/>
                </a:solidFill>
              </a:rPr>
              <a:t>31 Maggio 2018</a:t>
            </a:r>
            <a:r>
              <a:rPr lang="it-IT" b="1" dirty="0" smtClean="0">
                <a:solidFill>
                  <a:schemeClr val="bg1"/>
                </a:solidFill>
              </a:rPr>
              <a:t>  </a:t>
            </a:r>
            <a:r>
              <a:rPr lang="it-IT" b="1" dirty="0">
                <a:solidFill>
                  <a:schemeClr val="bg1"/>
                </a:solidFill>
              </a:rPr>
              <a:t>2018 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Ordine dei Medici Veterinari di Rovigo,  Via  Silvestri 6,  Rovigo</a:t>
            </a:r>
          </a:p>
          <a:p>
            <a:pPr algn="ctr"/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alle ore 20,30 </a:t>
            </a:r>
            <a:r>
              <a:rPr lang="it-IT" sz="1600" b="1" smtClean="0">
                <a:solidFill>
                  <a:schemeClr val="tx2">
                    <a:lumMod val="50000"/>
                  </a:schemeClr>
                </a:solidFill>
              </a:rPr>
              <a:t>– alle 22,30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66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94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OMV Rovigo</cp:lastModifiedBy>
  <cp:revision>14</cp:revision>
  <cp:lastPrinted>2018-05-07T15:13:07Z</cp:lastPrinted>
  <dcterms:created xsi:type="dcterms:W3CDTF">2018-04-05T13:28:40Z</dcterms:created>
  <dcterms:modified xsi:type="dcterms:W3CDTF">2018-05-07T15:13:36Z</dcterms:modified>
</cp:coreProperties>
</file>